
<file path=[Content_Types].xml><?xml version="1.0" encoding="utf-8"?>
<Types xmlns="http://schemas.openxmlformats.org/package/2006/content-types">
  <Default Extension="png" ContentType="image/png"/>
  <Default Extension="mp3" ContentType="audio/mpeg"/>
  <Default Extension="wma" ContentType="audio/x-ms-wma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1.xml" ContentType="application/vnd.openxmlformats-officedocument.presentationml.notesSlide+xml"/>
  <Override PartName="/ppt/tags/tag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7"/>
  </p:notesMasterIdLst>
  <p:sldIdLst>
    <p:sldId id="265" r:id="rId2"/>
    <p:sldId id="291" r:id="rId3"/>
    <p:sldId id="266" r:id="rId4"/>
    <p:sldId id="268" r:id="rId5"/>
    <p:sldId id="256" r:id="rId6"/>
    <p:sldId id="298" r:id="rId7"/>
    <p:sldId id="258" r:id="rId8"/>
    <p:sldId id="260" r:id="rId9"/>
    <p:sldId id="259" r:id="rId10"/>
    <p:sldId id="269" r:id="rId11"/>
    <p:sldId id="275" r:id="rId12"/>
    <p:sldId id="276" r:id="rId13"/>
    <p:sldId id="277" r:id="rId14"/>
    <p:sldId id="278" r:id="rId15"/>
    <p:sldId id="279" r:id="rId16"/>
    <p:sldId id="274" r:id="rId17"/>
    <p:sldId id="283" r:id="rId18"/>
    <p:sldId id="281" r:id="rId19"/>
    <p:sldId id="285" r:id="rId20"/>
    <p:sldId id="286" r:id="rId21"/>
    <p:sldId id="288" r:id="rId22"/>
    <p:sldId id="296" r:id="rId23"/>
    <p:sldId id="297" r:id="rId24"/>
    <p:sldId id="294" r:id="rId25"/>
    <p:sldId id="292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511" autoAdjust="0"/>
    <p:restoredTop sz="94660"/>
  </p:normalViewPr>
  <p:slideViewPr>
    <p:cSldViewPr snapToGrid="0">
      <p:cViewPr varScale="1">
        <p:scale>
          <a:sx n="70" d="100"/>
          <a:sy n="70" d="100"/>
        </p:scale>
        <p:origin x="126" y="1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10/9/2021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5210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7307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B1CBB-8C27-4355-994C-037DFC855FE7}" type="datetimeFigureOut">
              <a:rPr lang="en-US" smtClean="0"/>
              <a:t>10/9/2021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F3B04-1548-4560-88A0-661DB627125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B1CBB-8C27-4355-994C-037DFC855FE7}" type="datetimeFigureOut">
              <a:rPr lang="en-US" smtClean="0"/>
              <a:t>10/9/2021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F3B04-1548-4560-88A0-661DB627125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B1CBB-8C27-4355-994C-037DFC855FE7}" type="datetimeFigureOut">
              <a:rPr lang="en-US" smtClean="0"/>
              <a:t>10/9/2021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F3B04-1548-4560-88A0-661DB627125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B1CBB-8C27-4355-994C-037DFC855FE7}" type="datetimeFigureOut">
              <a:rPr lang="en-US" smtClean="0"/>
              <a:t>10/9/2021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F3B04-1548-4560-88A0-661DB627125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B1CBB-8C27-4355-994C-037DFC855FE7}" type="datetimeFigureOut">
              <a:rPr lang="en-US" smtClean="0"/>
              <a:t>10/9/2021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F3B04-1548-4560-88A0-661DB627125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B1CBB-8C27-4355-994C-037DFC855FE7}" type="datetimeFigureOut">
              <a:rPr lang="en-US" smtClean="0"/>
              <a:t>10/9/2021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F3B04-1548-4560-88A0-661DB627125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B1CBB-8C27-4355-994C-037DFC855FE7}" type="datetimeFigureOut">
              <a:rPr lang="en-US" smtClean="0"/>
              <a:t>10/9/2021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F3B04-1548-4560-88A0-661DB627125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B1CBB-8C27-4355-994C-037DFC855FE7}" type="datetimeFigureOut">
              <a:rPr lang="en-US" smtClean="0"/>
              <a:t>10/9/2021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F3B04-1548-4560-88A0-661DB627125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B1CBB-8C27-4355-994C-037DFC855FE7}" type="datetimeFigureOut">
              <a:rPr lang="en-US" smtClean="0"/>
              <a:t>10/9/2021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F3B04-1548-4560-88A0-661DB627125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B1CBB-8C27-4355-994C-037DFC855FE7}" type="datetimeFigureOut">
              <a:rPr lang="en-US" smtClean="0"/>
              <a:t>10/9/2021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F3B04-1548-4560-88A0-661DB627125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B1CBB-8C27-4355-994C-037DFC855FE7}" type="datetimeFigureOut">
              <a:rPr lang="en-US" smtClean="0"/>
              <a:t>10/9/2021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F3B04-1548-4560-88A0-661DB627125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9B1CBB-8C27-4355-994C-037DFC855FE7}" type="datetimeFigureOut">
              <a:rPr lang="en-US" smtClean="0"/>
              <a:t>10/9/2021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FF3B04-1548-4560-88A0-661DB627125A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wma"/><Relationship Id="rId7" Type="http://schemas.openxmlformats.org/officeDocument/2006/relationships/image" Target="../media/image3.png"/><Relationship Id="rId2" Type="http://schemas.microsoft.com/office/2007/relationships/media" Target="../media/media1.wma"/><Relationship Id="rId1" Type="http://schemas.openxmlformats.org/officeDocument/2006/relationships/tags" Target="../tags/tag1.xml"/><Relationship Id="rId6" Type="http://schemas.openxmlformats.org/officeDocument/2006/relationships/image" Target="../media/image2.jpeg"/><Relationship Id="rId5" Type="http://schemas.openxmlformats.org/officeDocument/2006/relationships/image" Target="../media/image1.jpeg"/><Relationship Id="rId4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wma"/><Relationship Id="rId1" Type="http://schemas.microsoft.com/office/2007/relationships/media" Target="../media/media11.wma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GIF"/><Relationship Id="rId3" Type="http://schemas.openxmlformats.org/officeDocument/2006/relationships/audio" Target="../media/media12.wma"/><Relationship Id="rId7" Type="http://schemas.openxmlformats.org/officeDocument/2006/relationships/hyperlink" Target="file:///F:\THU%20NGAN\chuyen%20mon\Truyen%20Mam%20Non\chu%20diem%20Dong%20vat\GAmoi\Giao%20an%20M%20non\The%20Gioi%20Quanh%20Be\cacfile\chua%20dung.wav" TargetMode="External"/><Relationship Id="rId2" Type="http://schemas.microsoft.com/office/2007/relationships/media" Target="../media/media12.wma"/><Relationship Id="rId1" Type="http://schemas.openxmlformats.org/officeDocument/2006/relationships/tags" Target="../tags/tag3.xml"/><Relationship Id="rId6" Type="http://schemas.openxmlformats.org/officeDocument/2006/relationships/image" Target="../media/image13.GIF"/><Relationship Id="rId5" Type="http://schemas.openxmlformats.org/officeDocument/2006/relationships/image" Target="../media/image12.GIF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7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13.wma"/><Relationship Id="rId7" Type="http://schemas.openxmlformats.org/officeDocument/2006/relationships/image" Target="../media/image15.GIF"/><Relationship Id="rId2" Type="http://schemas.microsoft.com/office/2007/relationships/media" Target="../media/media13.wma"/><Relationship Id="rId1" Type="http://schemas.openxmlformats.org/officeDocument/2006/relationships/tags" Target="../tags/tag4.xml"/><Relationship Id="rId6" Type="http://schemas.openxmlformats.org/officeDocument/2006/relationships/image" Target="../media/image13.GIF"/><Relationship Id="rId5" Type="http://schemas.openxmlformats.org/officeDocument/2006/relationships/image" Target="../media/image8.jpeg"/><Relationship Id="rId4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GIF"/><Relationship Id="rId3" Type="http://schemas.openxmlformats.org/officeDocument/2006/relationships/audio" Target="../media/media14.wma"/><Relationship Id="rId7" Type="http://schemas.openxmlformats.org/officeDocument/2006/relationships/hyperlink" Target="file:///F:\THU%20NGAN\chuyen%20mon\Truyen%20Mam%20Non\chu%20diem%20Dong%20vat\GAmoi\Giao%20an%20M%20non\The%20Gioi%20Quanh%20Be\cacfile\chua%20dung.wav" TargetMode="External"/><Relationship Id="rId2" Type="http://schemas.microsoft.com/office/2007/relationships/media" Target="../media/media14.wma"/><Relationship Id="rId1" Type="http://schemas.openxmlformats.org/officeDocument/2006/relationships/tags" Target="../tags/tag5.xml"/><Relationship Id="rId6" Type="http://schemas.openxmlformats.org/officeDocument/2006/relationships/image" Target="../media/image13.GIF"/><Relationship Id="rId5" Type="http://schemas.openxmlformats.org/officeDocument/2006/relationships/image" Target="../media/image12.GIF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9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15.wma"/><Relationship Id="rId7" Type="http://schemas.openxmlformats.org/officeDocument/2006/relationships/image" Target="../media/image18.GIF"/><Relationship Id="rId2" Type="http://schemas.microsoft.com/office/2007/relationships/media" Target="../media/media15.wma"/><Relationship Id="rId1" Type="http://schemas.openxmlformats.org/officeDocument/2006/relationships/tags" Target="../tags/tag6.xml"/><Relationship Id="rId6" Type="http://schemas.openxmlformats.org/officeDocument/2006/relationships/image" Target="../media/image17.GIF"/><Relationship Id="rId5" Type="http://schemas.openxmlformats.org/officeDocument/2006/relationships/image" Target="../media/image16.jpeg"/><Relationship Id="rId4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GIF"/><Relationship Id="rId3" Type="http://schemas.openxmlformats.org/officeDocument/2006/relationships/audio" Target="../media/media16.wma"/><Relationship Id="rId7" Type="http://schemas.openxmlformats.org/officeDocument/2006/relationships/image" Target="../media/image14.GIF"/><Relationship Id="rId2" Type="http://schemas.microsoft.com/office/2007/relationships/media" Target="../media/media16.wma"/><Relationship Id="rId1" Type="http://schemas.openxmlformats.org/officeDocument/2006/relationships/tags" Target="../tags/tag7.xml"/><Relationship Id="rId6" Type="http://schemas.openxmlformats.org/officeDocument/2006/relationships/hyperlink" Target="file:///F:\THU%20NGAN\chuyen%20mon\Truyen%20Mam%20Non\chu%20diem%20Dong%20vat\GAmoi\Giao%20an%20M%20non\The%20Gioi%20Quanh%20Be\cacfile\chua%20dung.wav" TargetMode="External"/><Relationship Id="rId5" Type="http://schemas.openxmlformats.org/officeDocument/2006/relationships/image" Target="../media/image18.GIF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wma"/><Relationship Id="rId1" Type="http://schemas.microsoft.com/office/2007/relationships/media" Target="../media/media17.wma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8.wma"/><Relationship Id="rId1" Type="http://schemas.microsoft.com/office/2007/relationships/media" Target="../media/media18.wma"/><Relationship Id="rId5" Type="http://schemas.openxmlformats.org/officeDocument/2006/relationships/image" Target="../media/image3.png"/><Relationship Id="rId4" Type="http://schemas.openxmlformats.org/officeDocument/2006/relationships/image" Target="../media/image1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media19.wma"/><Relationship Id="rId7" Type="http://schemas.openxmlformats.org/officeDocument/2006/relationships/image" Target="../media/image3.png"/><Relationship Id="rId2" Type="http://schemas.microsoft.com/office/2007/relationships/media" Target="../media/media19.wma"/><Relationship Id="rId1" Type="http://schemas.openxmlformats.org/officeDocument/2006/relationships/tags" Target="../tags/tag8.xml"/><Relationship Id="rId6" Type="http://schemas.openxmlformats.org/officeDocument/2006/relationships/image" Target="../media/image7.jpe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media20.wma"/><Relationship Id="rId2" Type="http://schemas.microsoft.com/office/2007/relationships/media" Target="../media/media20.wma"/><Relationship Id="rId1" Type="http://schemas.openxmlformats.org/officeDocument/2006/relationships/tags" Target="../tags/tag9.xml"/><Relationship Id="rId6" Type="http://schemas.openxmlformats.org/officeDocument/2006/relationships/image" Target="../media/image3.png"/><Relationship Id="rId5" Type="http://schemas.openxmlformats.org/officeDocument/2006/relationships/image" Target="../media/image20.jpeg"/><Relationship Id="rId4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3.wma"/><Relationship Id="rId7" Type="http://schemas.openxmlformats.org/officeDocument/2006/relationships/image" Target="../media/image3.png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3.wma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wma"/><Relationship Id="rId1" Type="http://schemas.microsoft.com/office/2007/relationships/media" Target="../media/media21.wma"/><Relationship Id="rId6" Type="http://schemas.openxmlformats.org/officeDocument/2006/relationships/image" Target="../media/image3.pn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wma"/><Relationship Id="rId1" Type="http://schemas.microsoft.com/office/2007/relationships/media" Target="../media/media22.wma"/><Relationship Id="rId5" Type="http://schemas.openxmlformats.org/officeDocument/2006/relationships/image" Target="../media/image3.png"/><Relationship Id="rId4" Type="http://schemas.openxmlformats.org/officeDocument/2006/relationships/image" Target="../media/image1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3.wma"/><Relationship Id="rId1" Type="http://schemas.microsoft.com/office/2007/relationships/media" Target="../media/media23.wma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24.mp4"/><Relationship Id="rId1" Type="http://schemas.openxmlformats.org/officeDocument/2006/relationships/video" Target="NULL" TargetMode="External"/><Relationship Id="rId4" Type="http://schemas.openxmlformats.org/officeDocument/2006/relationships/image" Target="../media/image21.pn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media" Target="../media/media26.wma"/><Relationship Id="rId7" Type="http://schemas.openxmlformats.org/officeDocument/2006/relationships/image" Target="../media/image3.png"/><Relationship Id="rId2" Type="http://schemas.openxmlformats.org/officeDocument/2006/relationships/audio" Target="../media/media25.mp3"/><Relationship Id="rId1" Type="http://schemas.microsoft.com/office/2007/relationships/media" Target="../media/media25.mp3"/><Relationship Id="rId6" Type="http://schemas.openxmlformats.org/officeDocument/2006/relationships/image" Target="../media/image19.jpe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26.wma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7.wma"/><Relationship Id="rId1" Type="http://schemas.microsoft.com/office/2007/relationships/media" Target="../media/media27.wma"/><Relationship Id="rId5" Type="http://schemas.openxmlformats.org/officeDocument/2006/relationships/image" Target="../media/image3.png"/><Relationship Id="rId4" Type="http://schemas.openxmlformats.org/officeDocument/2006/relationships/image" Target="../media/image1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wma"/><Relationship Id="rId2" Type="http://schemas.microsoft.com/office/2007/relationships/media" Target="../media/media4.wma"/><Relationship Id="rId1" Type="http://schemas.openxmlformats.org/officeDocument/2006/relationships/tags" Target="../tags/tag2.xml"/><Relationship Id="rId6" Type="http://schemas.openxmlformats.org/officeDocument/2006/relationships/image" Target="../media/image3.png"/><Relationship Id="rId5" Type="http://schemas.openxmlformats.org/officeDocument/2006/relationships/image" Target="../media/image5.jpeg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wma"/><Relationship Id="rId1" Type="http://schemas.microsoft.com/office/2007/relationships/media" Target="../media/media5.wma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wma"/><Relationship Id="rId1" Type="http://schemas.microsoft.com/office/2007/relationships/media" Target="../media/media6.wma"/><Relationship Id="rId5" Type="http://schemas.openxmlformats.org/officeDocument/2006/relationships/image" Target="../media/image3.pn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wma"/><Relationship Id="rId1" Type="http://schemas.microsoft.com/office/2007/relationships/media" Target="../media/media7.wma"/><Relationship Id="rId5" Type="http://schemas.openxmlformats.org/officeDocument/2006/relationships/image" Target="../media/image3.pn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wma"/><Relationship Id="rId1" Type="http://schemas.microsoft.com/office/2007/relationships/media" Target="../media/media8.wma"/><Relationship Id="rId5" Type="http://schemas.openxmlformats.org/officeDocument/2006/relationships/image" Target="../media/image3.png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wma"/><Relationship Id="rId1" Type="http://schemas.microsoft.com/office/2007/relationships/media" Target="../media/media9.wma"/><Relationship Id="rId5" Type="http://schemas.openxmlformats.org/officeDocument/2006/relationships/image" Target="../media/image3.png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wma"/><Relationship Id="rId1" Type="http://schemas.microsoft.com/office/2007/relationships/media" Target="../media/media10.wma"/><Relationship Id="rId5" Type="http://schemas.openxmlformats.org/officeDocument/2006/relationships/image" Target="../media/image3.png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2" name="Picture 4" descr="hinh-anh-hoat-hinh-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6982" y="0"/>
            <a:ext cx="12288982" cy="6999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550018" y="218941"/>
            <a:ext cx="68129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HUYỆN GIA 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LÂM</a:t>
            </a:r>
          </a:p>
          <a:p>
            <a:pPr algn="ctr"/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vi-VN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ƯỜNG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MẦM NON 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 SỮA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614412" y="2292439"/>
            <a:ext cx="80364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NGÔN NGỮ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043968" y="2975019"/>
            <a:ext cx="40568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 QUEN VĂN HỌC</a:t>
            </a:r>
            <a:endParaRPr lang="en-US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84881" y="3554569"/>
            <a:ext cx="34644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vi-VN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Xòe</a:t>
            </a: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20487" y="4211391"/>
            <a:ext cx="34644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5-6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4673" y="0"/>
            <a:ext cx="1147327" cy="1159099"/>
          </a:xfrm>
          <a:prstGeom prst="rect">
            <a:avLst/>
          </a:prstGeom>
        </p:spPr>
      </p:pic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15612">
        <p:circle/>
      </p:transition>
    </mc:Choice>
    <mc:Fallback>
      <p:transition spd="slow" advTm="15612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3" grpId="0"/>
      <p:bldP spid="4" grpId="0"/>
      <p:bldP spid="5" grpId="0"/>
      <p:bldP spid="6" grpId="0"/>
      <p:bldP spid="7" grpId="0"/>
    </p:bldLst>
  </p:timing>
  <p:extLst mod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2" descr="SZ169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94" t="2061" r="10156" b="5154"/>
          <a:stretch>
            <a:fillRect/>
          </a:stretch>
        </p:blipFill>
        <p:spPr bwMode="auto">
          <a:xfrm>
            <a:off x="0" y="-180304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006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5475" name="WordArt 3"/>
          <p:cNvSpPr>
            <a:spLocks noChangeArrowheads="1" noChangeShapeType="1" noTextEdit="1"/>
          </p:cNvSpPr>
          <p:nvPr/>
        </p:nvSpPr>
        <p:spPr bwMode="auto">
          <a:xfrm>
            <a:off x="1481070" y="1262130"/>
            <a:ext cx="7495506" cy="246523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i="1" kern="10" dirty="0" err="1">
                <a:ln w="12700">
                  <a:solidFill>
                    <a:srgbClr val="3333CC"/>
                  </a:solidFill>
                  <a:round/>
                </a:ln>
                <a:solidFill>
                  <a:srgbClr val="008080">
                    <a:alpha val="50000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600" b="1" i="1" kern="10" dirty="0">
                <a:ln w="12700">
                  <a:solidFill>
                    <a:srgbClr val="3333CC"/>
                  </a:solidFill>
                  <a:round/>
                </a:ln>
                <a:solidFill>
                  <a:srgbClr val="008080">
                    <a:alpha val="50000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kern="10" dirty="0" err="1" smtClean="0">
                <a:ln w="12700">
                  <a:solidFill>
                    <a:srgbClr val="3333CC"/>
                  </a:solidFill>
                  <a:round/>
                </a:ln>
                <a:solidFill>
                  <a:srgbClr val="008080">
                    <a:alpha val="50000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600" b="1" i="1" kern="10" dirty="0" smtClean="0">
                <a:ln w="12700">
                  <a:solidFill>
                    <a:srgbClr val="3333CC"/>
                  </a:solidFill>
                  <a:round/>
                </a:ln>
                <a:solidFill>
                  <a:srgbClr val="008080">
                    <a:alpha val="50000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kern="10" dirty="0" err="1" smtClean="0">
                <a:ln w="12700">
                  <a:solidFill>
                    <a:srgbClr val="3333CC"/>
                  </a:solidFill>
                  <a:round/>
                </a:ln>
                <a:solidFill>
                  <a:srgbClr val="008080">
                    <a:alpha val="50000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3600" b="1" i="1" kern="10" dirty="0" smtClean="0">
                <a:ln w="12700">
                  <a:solidFill>
                    <a:srgbClr val="3333CC"/>
                  </a:solidFill>
                  <a:round/>
                </a:ln>
                <a:solidFill>
                  <a:srgbClr val="008080">
                    <a:alpha val="50000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  <a:p>
            <a:pPr algn="ctr"/>
            <a:endParaRPr lang="en-US" sz="3600" b="1" i="1" kern="10" dirty="0">
              <a:ln w="12700">
                <a:solidFill>
                  <a:srgbClr val="3333CC"/>
                </a:solidFill>
                <a:round/>
              </a:ln>
              <a:solidFill>
                <a:srgbClr val="008080">
                  <a:alpha val="50000"/>
                </a:srgbClr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6892"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40" name="Picture 2" descr="25543ne2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688514" y="5334000"/>
            <a:ext cx="979487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2" name="Picture 3" descr="659204qfhni5vgxw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27708"/>
            <a:ext cx="1676400" cy="6830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3" name="Picture 3" descr="659204qfhni5vgxw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flipH="1">
            <a:off x="10412412" y="166253"/>
            <a:ext cx="1779587" cy="6567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4" name="Picture 2" descr="25543ne2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flipH="1">
            <a:off x="1524001" y="5334000"/>
            <a:ext cx="900113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5" name="Picture 33" descr="roses_swaying_back_an_a_mc">
            <a:hlinkClick r:id="rId7"/>
          </p:cNvPr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566988" y="5661026"/>
            <a:ext cx="1447800" cy="119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6" name="Picture 33" descr="roses_swaying_back_an_a_mc">
            <a:hlinkClick r:id="rId7"/>
          </p:cNvPr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367213" y="5661026"/>
            <a:ext cx="1447800" cy="119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7" name="Picture 33" descr="roses_swaying_back_an_a_mc">
            <a:hlinkClick r:id="rId7"/>
          </p:cNvPr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167438" y="5661026"/>
            <a:ext cx="1447800" cy="119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8" name="Picture 33" descr="roses_swaying_back_an_a_mc">
            <a:hlinkClick r:id="rId7"/>
          </p:cNvPr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8040688" y="5661026"/>
            <a:ext cx="1447800" cy="119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50" name="Text Box 14"/>
          <p:cNvSpPr txBox="1">
            <a:spLocks noChangeArrowheads="1"/>
          </p:cNvSpPr>
          <p:nvPr/>
        </p:nvSpPr>
        <p:spPr bwMode="auto">
          <a:xfrm>
            <a:off x="4019313" y="3620226"/>
            <a:ext cx="4103688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vi-VN" sz="4800" dirty="0">
                <a:latin typeface="Times New Roman" panose="02020603050405020304" pitchFamily="18" charset="0"/>
              </a:rPr>
              <a:t>Em xòe tay ra</a:t>
            </a:r>
          </a:p>
        </p:txBody>
      </p:sp>
      <p:sp>
        <p:nvSpPr>
          <p:cNvPr id="65552" name="Text Box 16"/>
          <p:cNvSpPr txBox="1">
            <a:spLocks noChangeArrowheads="1"/>
          </p:cNvSpPr>
          <p:nvPr/>
        </p:nvSpPr>
        <p:spPr bwMode="auto">
          <a:xfrm>
            <a:off x="3911581" y="5143398"/>
            <a:ext cx="5483223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vi-VN" sz="4800" dirty="0">
                <a:latin typeface="Times New Roman" panose="02020603050405020304" pitchFamily="18" charset="0"/>
              </a:rPr>
              <a:t>Xinh như hoa nở</a:t>
            </a:r>
          </a:p>
        </p:txBody>
      </p:sp>
      <p:sp>
        <p:nvSpPr>
          <p:cNvPr id="65553" name="Text Box 17"/>
          <p:cNvSpPr txBox="1">
            <a:spLocks noChangeArrowheads="1"/>
          </p:cNvSpPr>
          <p:nvPr/>
        </p:nvSpPr>
        <p:spPr bwMode="auto">
          <a:xfrm>
            <a:off x="3976211" y="4351327"/>
            <a:ext cx="3887788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vi-VN" sz="4800" dirty="0">
                <a:latin typeface="Times New Roman" panose="02020603050405020304" pitchFamily="18" charset="0"/>
              </a:rPr>
              <a:t>Em xòe tay ra</a:t>
            </a:r>
          </a:p>
        </p:txBody>
      </p:sp>
      <p:pic>
        <p:nvPicPr>
          <p:cNvPr id="65554" name="Picture 33" descr="roses_swaying_back_an_a_mc">
            <a:hlinkClick r:id="rId7"/>
          </p:cNvPr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566988" y="5661026"/>
            <a:ext cx="1447800" cy="119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55" name="Picture 33" descr="roses_swaying_back_an_a_mc">
            <a:hlinkClick r:id="rId7"/>
          </p:cNvPr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367213" y="5661026"/>
            <a:ext cx="1447800" cy="119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56" name="Picture 33" descr="roses_swaying_back_an_a_mc">
            <a:hlinkClick r:id="rId7"/>
          </p:cNvPr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167438" y="5661026"/>
            <a:ext cx="1447800" cy="119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57" name="Picture 33" descr="roses_swaying_back_an_a_mc">
            <a:hlinkClick r:id="rId7"/>
          </p:cNvPr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8040688" y="5661026"/>
            <a:ext cx="1447800" cy="119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58" name="Picture 33" descr="roses_swaying_back_an_a_mc">
            <a:hlinkClick r:id="rId7"/>
          </p:cNvPr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566988" y="5661026"/>
            <a:ext cx="1447800" cy="119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59" name="Picture 33" descr="roses_swaying_back_an_a_mc">
            <a:hlinkClick r:id="rId7"/>
          </p:cNvPr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367213" y="5661026"/>
            <a:ext cx="1447800" cy="119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60" name="Picture 33" descr="roses_swaying_back_an_a_mc">
            <a:hlinkClick r:id="rId7"/>
          </p:cNvPr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167438" y="5661026"/>
            <a:ext cx="1447800" cy="119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" descr="HÃ¬nh áº£nh cÃ³ liÃªn quan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1694" y="27709"/>
            <a:ext cx="7796820" cy="327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 Box 14"/>
          <p:cNvSpPr txBox="1">
            <a:spLocks noChangeArrowheads="1"/>
          </p:cNvSpPr>
          <p:nvPr/>
        </p:nvSpPr>
        <p:spPr bwMode="auto">
          <a:xfrm>
            <a:off x="4906418" y="2910542"/>
            <a:ext cx="2190417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8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X</a:t>
            </a:r>
            <a:r>
              <a:rPr lang="vi-VN" sz="48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òe tay</a:t>
            </a:r>
            <a:endParaRPr lang="vi-VN" sz="4800" b="1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911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1" dur="8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2" dur="80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80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8" dur="80"/>
                                        <p:tgtEl>
                                          <p:spTgt spid="655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9" dur="80"/>
                                        <p:tgtEl>
                                          <p:spTgt spid="655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80"/>
                                        <p:tgtEl>
                                          <p:spTgt spid="655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5" dur="80"/>
                                        <p:tgtEl>
                                          <p:spTgt spid="6555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6" dur="80"/>
                                        <p:tgtEl>
                                          <p:spTgt spid="6555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80"/>
                                        <p:tgtEl>
                                          <p:spTgt spid="6555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2" dur="80"/>
                                        <p:tgtEl>
                                          <p:spTgt spid="6555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3" dur="80"/>
                                        <p:tgtEl>
                                          <p:spTgt spid="655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80"/>
                                        <p:tgtEl>
                                          <p:spTgt spid="655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5550" grpId="0"/>
      <p:bldP spid="65552" grpId="0"/>
      <p:bldP spid="65553" grpId="0"/>
      <p:bldP spid="2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8" name="Picture 4" descr="IMG_1210a-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5782" y="1"/>
            <a:ext cx="8271163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8069" name="Picture 3" descr="659204qfhni5vgxw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-18182"/>
            <a:ext cx="1676400" cy="67610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70" name="Picture 12" descr="mm6fig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585337" y="5181600"/>
            <a:ext cx="2339975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71" name="Picture 12" descr="mm6fig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008439" y="5181600"/>
            <a:ext cx="2232025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72" name="Picture 12" descr="mm6fig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383339" y="5181600"/>
            <a:ext cx="2232025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73" name="Picture 12" descr="mm6fig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616950" y="5181600"/>
            <a:ext cx="205105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74" name="Picture 3" descr="659204qfhni5vgxw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flipH="1">
            <a:off x="10515599" y="0"/>
            <a:ext cx="1779587" cy="67610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075" name="Text Box 11"/>
          <p:cNvSpPr txBox="1">
            <a:spLocks noChangeArrowheads="1"/>
          </p:cNvSpPr>
          <p:nvPr/>
        </p:nvSpPr>
        <p:spPr bwMode="auto">
          <a:xfrm>
            <a:off x="4511675" y="3573464"/>
            <a:ext cx="568527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vi-VN" sz="4800">
                <a:latin typeface="Times New Roman" panose="02020603050405020304" pitchFamily="18" charset="0"/>
              </a:rPr>
              <a:t>Như hai trang vở</a:t>
            </a:r>
          </a:p>
        </p:txBody>
      </p:sp>
      <p:sp>
        <p:nvSpPr>
          <p:cNvPr id="88076" name="Text Box 12"/>
          <p:cNvSpPr txBox="1">
            <a:spLocks noChangeArrowheads="1"/>
          </p:cNvSpPr>
          <p:nvPr/>
        </p:nvSpPr>
        <p:spPr bwMode="auto">
          <a:xfrm>
            <a:off x="4511675" y="4292600"/>
            <a:ext cx="583767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vi-VN" sz="4800">
                <a:latin typeface="Times New Roman" panose="02020603050405020304" pitchFamily="18" charset="0"/>
              </a:rPr>
              <a:t>Em vẽ em tô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305"/>
    </mc:Choice>
    <mc:Fallback>
      <p:transition spd="slow" advTm="63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880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5" dur="80"/>
                                        <p:tgtEl>
                                          <p:spTgt spid="8807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6" dur="80"/>
                                        <p:tgtEl>
                                          <p:spTgt spid="8807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80"/>
                                        <p:tgtEl>
                                          <p:spTgt spid="8807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2" dur="80"/>
                                        <p:tgtEl>
                                          <p:spTgt spid="8807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3" dur="80"/>
                                        <p:tgtEl>
                                          <p:spTgt spid="8807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80"/>
                                        <p:tgtEl>
                                          <p:spTgt spid="8807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8075" grpId="0"/>
      <p:bldP spid="8807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2" descr="25543ne2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688514" y="5334000"/>
            <a:ext cx="979487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235" name="Picture 3" descr="659204qfhni5vgxw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-23018"/>
            <a:ext cx="1676400" cy="68810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236" name="Picture 3" descr="659204qfhni5vgxw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flipH="1">
            <a:off x="10412412" y="0"/>
            <a:ext cx="177958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237" name="Picture 2" descr="25543ne2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flipH="1">
            <a:off x="1524001" y="5334000"/>
            <a:ext cx="900113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238" name="Picture 33" descr="roses_swaying_back_an_a_mc">
            <a:hlinkClick r:id="rId7"/>
          </p:cNvPr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566988" y="5661026"/>
            <a:ext cx="1447800" cy="119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239" name="Picture 33" descr="roses_swaying_back_an_a_mc">
            <a:hlinkClick r:id="rId7"/>
          </p:cNvPr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367213" y="5661026"/>
            <a:ext cx="1447800" cy="119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240" name="Picture 33" descr="roses_swaying_back_an_a_mc">
            <a:hlinkClick r:id="rId7"/>
          </p:cNvPr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167438" y="5661026"/>
            <a:ext cx="1447800" cy="119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241" name="Picture 33" descr="roses_swaying_back_an_a_mc">
            <a:hlinkClick r:id="rId7"/>
          </p:cNvPr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8040688" y="5661026"/>
            <a:ext cx="1447800" cy="119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5243" name="Text Box 11"/>
          <p:cNvSpPr txBox="1">
            <a:spLocks noChangeArrowheads="1"/>
          </p:cNvSpPr>
          <p:nvPr/>
        </p:nvSpPr>
        <p:spPr bwMode="auto">
          <a:xfrm>
            <a:off x="3636818" y="3360768"/>
            <a:ext cx="66294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vi-VN" sz="4800">
                <a:latin typeface="Times New Roman" panose="02020603050405020304" pitchFamily="18" charset="0"/>
              </a:rPr>
              <a:t>Khi muốn thưa cô</a:t>
            </a:r>
          </a:p>
        </p:txBody>
      </p:sp>
      <p:sp>
        <p:nvSpPr>
          <p:cNvPr id="95245" name="Text Box 13"/>
          <p:cNvSpPr txBox="1">
            <a:spLocks noChangeArrowheads="1"/>
          </p:cNvSpPr>
          <p:nvPr/>
        </p:nvSpPr>
        <p:spPr bwMode="auto">
          <a:xfrm>
            <a:off x="3636818" y="4347384"/>
            <a:ext cx="66294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vi-VN" sz="4800">
                <a:latin typeface="Times New Roman" panose="02020603050405020304" pitchFamily="18" charset="0"/>
              </a:rPr>
              <a:t>Tay giơ lên trước</a:t>
            </a:r>
          </a:p>
        </p:txBody>
      </p:sp>
      <p:pic>
        <p:nvPicPr>
          <p:cNvPr id="95246" name="Picture 14" descr="IMG_1210b-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1091" y="0"/>
            <a:ext cx="8465127" cy="3041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555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52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52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2" dur="1000"/>
                                        <p:tgtEl>
                                          <p:spTgt spid="95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5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5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95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52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52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6" dur="1000"/>
                                        <p:tgtEl>
                                          <p:spTgt spid="952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9524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60" name="Picture 4" descr="IMG_1211a-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52938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6262" name="Text Box 6"/>
          <p:cNvSpPr txBox="1">
            <a:spLocks noChangeArrowheads="1"/>
          </p:cNvSpPr>
          <p:nvPr/>
        </p:nvSpPr>
        <p:spPr bwMode="auto">
          <a:xfrm>
            <a:off x="6527800" y="3231691"/>
            <a:ext cx="56642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vi-VN" sz="4800">
                <a:latin typeface="Times New Roman" panose="02020603050405020304" pitchFamily="18" charset="0"/>
              </a:rPr>
              <a:t>Tay vung nhịp nhàng</a:t>
            </a:r>
          </a:p>
        </p:txBody>
      </p:sp>
      <p:sp>
        <p:nvSpPr>
          <p:cNvPr id="96263" name="Text Box 7"/>
          <p:cNvSpPr txBox="1">
            <a:spLocks noChangeArrowheads="1"/>
          </p:cNvSpPr>
          <p:nvPr/>
        </p:nvSpPr>
        <p:spPr bwMode="auto">
          <a:xfrm>
            <a:off x="7030317" y="2400694"/>
            <a:ext cx="5161683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vi-VN" sz="4800">
                <a:latin typeface="Times New Roman" panose="02020603050405020304" pitchFamily="18" charset="0"/>
              </a:rPr>
              <a:t>Khi em cất bước</a:t>
            </a:r>
          </a:p>
        </p:txBody>
      </p:sp>
      <p:pic>
        <p:nvPicPr>
          <p:cNvPr id="96265" name="Picture 18" descr="SONNE00003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938655" y="0"/>
            <a:ext cx="3629891" cy="2400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266" name="Picture 42" descr="729747d8za2kbusq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489950" y="5272809"/>
            <a:ext cx="1600200" cy="176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267" name="Picture 42" descr="729747d8za2kbusq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0591800" y="5092700"/>
            <a:ext cx="1600200" cy="176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977"/>
    </mc:Choice>
    <mc:Fallback>
      <p:transition spd="slow" advTm="59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96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62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62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7" dur="1000"/>
                                        <p:tgtEl>
                                          <p:spTgt spid="96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62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62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4" dur="1000"/>
                                        <p:tgtEl>
                                          <p:spTgt spid="96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96262" grpId="0"/>
      <p:bldP spid="9626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5" name="Text Box 5"/>
          <p:cNvSpPr txBox="1">
            <a:spLocks noChangeArrowheads="1"/>
          </p:cNvSpPr>
          <p:nvPr/>
        </p:nvSpPr>
        <p:spPr bwMode="auto">
          <a:xfrm>
            <a:off x="4307321" y="3820320"/>
            <a:ext cx="5560579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vi-VN" sz="4800">
                <a:latin typeface="Times New Roman" panose="02020603050405020304" pitchFamily="18" charset="0"/>
              </a:rPr>
              <a:t>Khi hát kết đoàn</a:t>
            </a:r>
          </a:p>
        </p:txBody>
      </p:sp>
      <p:sp>
        <p:nvSpPr>
          <p:cNvPr id="97286" name="Text Box 6"/>
          <p:cNvSpPr txBox="1">
            <a:spLocks noChangeArrowheads="1"/>
          </p:cNvSpPr>
          <p:nvPr/>
        </p:nvSpPr>
        <p:spPr bwMode="auto">
          <a:xfrm>
            <a:off x="4266479" y="4595814"/>
            <a:ext cx="5972174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vi-VN" sz="4800">
                <a:latin typeface="Times New Roman" panose="02020603050405020304" pitchFamily="18" charset="0"/>
              </a:rPr>
              <a:t>Tay cầm tay bạn</a:t>
            </a:r>
          </a:p>
        </p:txBody>
      </p:sp>
      <p:pic>
        <p:nvPicPr>
          <p:cNvPr id="97287" name="Picture 42" descr="729747d8za2kbusq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24000" y="5092700"/>
            <a:ext cx="1600200" cy="176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288" name="Picture 33" descr="roses_swaying_back_an_a_mc">
            <a:hlinkClick r:id="rId6"/>
          </p:cNvPr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071813" y="5661026"/>
            <a:ext cx="1447800" cy="119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289" name="Picture 33" descr="roses_swaying_back_an_a_mc">
            <a:hlinkClick r:id="rId6"/>
          </p:cNvPr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583113" y="5661026"/>
            <a:ext cx="1447800" cy="119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290" name="Picture 33" descr="roses_swaying_back_an_a_mc">
            <a:hlinkClick r:id="rId6"/>
          </p:cNvPr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024563" y="5661026"/>
            <a:ext cx="1447800" cy="119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291" name="Picture 33" descr="roses_swaying_back_an_a_mc">
            <a:hlinkClick r:id="rId6"/>
          </p:cNvPr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464425" y="5661026"/>
            <a:ext cx="1447800" cy="119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292" name="Picture 42" descr="729747d8za2kbusq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067800" y="5092700"/>
            <a:ext cx="1600200" cy="176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293" name="Picture 3" descr="659204qfhni5vgxw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0" y="0"/>
            <a:ext cx="16764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294" name="Picture 3" descr="659204qfhni5vgxw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 flipH="1">
            <a:off x="10412412" y="0"/>
            <a:ext cx="177958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 descr="HÃ¬nh áº£nh cÃ³ liÃªn quan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8210" y="142875"/>
            <a:ext cx="7896860" cy="3502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552"/>
    </mc:Choice>
    <mc:Fallback>
      <p:transition spd="slow" advTm="65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72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72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" dur="1000"/>
                                        <p:tgtEl>
                                          <p:spTgt spid="97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72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72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0" dur="1000"/>
                                        <p:tgtEl>
                                          <p:spTgt spid="97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97285" grpId="0"/>
      <p:bldP spid="9728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2" descr="SZ169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94" t="2061" r="10156" b="5154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006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365162" y="1532586"/>
            <a:ext cx="7534140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dung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vi-VN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 </a:t>
            </a:r>
            <a:r>
              <a:rPr lang="vi-VN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 tay giúp bé làm được rất nhiều việc hàng ngày</a:t>
            </a:r>
            <a:r>
              <a:rPr lang="vi-VN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tô, </a:t>
            </a:r>
            <a:r>
              <a:rPr lang="vi-VN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vi-VN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múa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ính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vi-VN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 ta </a:t>
            </a:r>
            <a:r>
              <a:rPr lang="vi-VN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 </a:t>
            </a:r>
            <a:r>
              <a:rPr lang="vi-VN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 đôi bàn tay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vi-VN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sạch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Covid-19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endParaRPr lang="vi-VN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18039"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4" descr="EJ145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7524" name="WordArt 4"/>
          <p:cNvSpPr>
            <a:spLocks noChangeArrowheads="1" noChangeShapeType="1" noTextEdit="1"/>
          </p:cNvSpPr>
          <p:nvPr/>
        </p:nvSpPr>
        <p:spPr bwMode="auto">
          <a:xfrm>
            <a:off x="2563318" y="2760689"/>
            <a:ext cx="6415789" cy="127166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i="1" kern="10" smtClean="0">
                <a:ln w="12700">
                  <a:solidFill>
                    <a:srgbClr val="3333CC"/>
                  </a:solidFill>
                  <a:round/>
                </a:ln>
                <a:solidFill>
                  <a:srgbClr val="008080">
                    <a:alpha val="50000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Đàm thoại</a:t>
            </a:r>
            <a:endParaRPr lang="en-US" sz="3600" b="1" i="1" kern="10" dirty="0">
              <a:ln w="12700">
                <a:solidFill>
                  <a:srgbClr val="3333CC"/>
                </a:solidFill>
                <a:round/>
              </a:ln>
              <a:solidFill>
                <a:srgbClr val="008080">
                  <a:alpha val="50000"/>
                </a:srgbClr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7535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HÃ¬nh áº£nh cÃ³ liÃªn qua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3" y="-1"/>
            <a:ext cx="12165017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26473" y="5132486"/>
            <a:ext cx="836814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fr-FR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fr-FR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fr-FR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Do ai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fr-FR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(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Xòe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xòe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(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nở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812"/>
    </mc:Choice>
    <mc:Fallback xmlns="">
      <p:transition spd="slow" advTm="268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HÃ¬nh áº£nh cÃ³ liÃªn qua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63236" y="6140639"/>
            <a:ext cx="97120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- Khi xòe tay ra còn giống như cái gì nữa? ( Giống như 2 trang </a:t>
            </a:r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vở) </a:t>
            </a: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132"/>
    </mc:Choice>
    <mc:Fallback xmlns="">
      <p:transition spd="slow" advTm="141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ăm Ngón Tay Ngoan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214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4900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3"/>
    </mc:Choice>
    <mc:Fallback>
      <p:transition spd="slow" advTm="4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14" descr="IMG_1210b-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96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Ã¬nh áº£nh cÃ³ liÃªn qua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0"/>
            <a:ext cx="6096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57200" y="6311583"/>
            <a:ext cx="11277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Bàn</a:t>
            </a:r>
            <a:r>
              <a:rPr lang="fr-FR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tay</a:t>
            </a:r>
            <a:r>
              <a:rPr lang="fr-FR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còn</a:t>
            </a:r>
            <a:r>
              <a:rPr lang="fr-FR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giúp</a:t>
            </a:r>
            <a:r>
              <a:rPr lang="fr-FR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chúng</a:t>
            </a:r>
            <a:r>
              <a:rPr lang="fr-FR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ta </a:t>
            </a:r>
            <a:r>
              <a:rPr lang="fr-FR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fr-FR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fr-FR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công</a:t>
            </a:r>
            <a:r>
              <a:rPr lang="fr-FR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việc</a:t>
            </a:r>
            <a:r>
              <a:rPr lang="fr-FR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fr-FR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  <a:r>
              <a:rPr lang="fr-FR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( </a:t>
            </a:r>
            <a:r>
              <a:rPr lang="fr-FR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fr-FR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vẽ</a:t>
            </a:r>
            <a:r>
              <a:rPr lang="fr-FR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fr-FR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tô</a:t>
            </a:r>
            <a:r>
              <a:rPr lang="fr-FR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…)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598"/>
    </mc:Choice>
    <mc:Fallback>
      <p:transition spd="slow" advTm="125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 descr="IMG_1211b-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700"/>
            <a:ext cx="12192000" cy="687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43"/>
    </mc:Choice>
    <mc:Fallback xmlns="">
      <p:transition spd="slow" advTm="40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2" descr="SZ169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94" t="2061" r="10156" b="5154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006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610822" y="2023905"/>
            <a:ext cx="7534140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vi-VN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Xòe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sỹ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phổ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Bây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xòe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</a:t>
            </a:r>
          </a:p>
          <a:p>
            <a:endParaRPr lang="en-US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392485"/>
      </p:ext>
    </p:extLst>
  </p:cSld>
  <p:clrMapOvr>
    <a:masterClrMapping/>
  </p:clrMapOvr>
  <p:transition spd="slow" advTm="10986"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Xòe Tay - Bé Bảo An - Nhạc Thiếu Nhi Hay Nhất -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0347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662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4" descr="EJ145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614410" y="2550017"/>
            <a:ext cx="664549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Ở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ác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vi-VN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Xòe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quay 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video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gửi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endParaRPr lang="en-US" sz="36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XoeHoaBeat-V.A-408838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304800" y="6858000"/>
            <a:ext cx="609600" cy="609600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744170"/>
      </p:ext>
    </p:extLst>
  </p:cSld>
  <p:clrMapOvr>
    <a:masterClrMapping/>
  </p:clrMapOvr>
  <p:transition spd="slow" advTm="14790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numSld="2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332" objId="2"/>
      </p14:showEvtLst>
    </p:ext>
  </p:extLs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EJ145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614410" y="2550017"/>
            <a:ext cx="66454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endParaRPr lang="en-US" sz="3600" b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en-US" sz="36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0682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Tm="10534">
        <p15:prstTrans prst="curtains"/>
      </p:transition>
    </mc:Choice>
    <mc:Fallback xmlns="">
      <p:transition spd="slow" advTm="1053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6" name="Picture 4" descr="hinh-nen-may-tinh-cau-vong-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348507" y="476518"/>
            <a:ext cx="449472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vi-VN" sz="4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Xòe</a:t>
            </a:r>
            <a:r>
              <a:rPr lang="en-US" sz="4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endParaRPr lang="en-US" sz="4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130344" y="1622737"/>
            <a:ext cx="570534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tác:Phong</a:t>
            </a:r>
            <a:r>
              <a:rPr lang="en-US" sz="4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Thu</a:t>
            </a:r>
            <a:endParaRPr lang="en-US" sz="4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15015">
        <p15:prstTrans prst="peelOff"/>
      </p:transition>
    </mc:Choice>
    <mc:Fallback>
      <p:transition spd="slow" advTm="1501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2" descr="SZ169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94" t="2061" r="10156" b="5154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006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5475" name="WordArt 3"/>
          <p:cNvSpPr>
            <a:spLocks noChangeArrowheads="1" noChangeShapeType="1" noTextEdit="1"/>
          </p:cNvSpPr>
          <p:nvPr/>
        </p:nvSpPr>
        <p:spPr bwMode="auto">
          <a:xfrm>
            <a:off x="1661374" y="1558344"/>
            <a:ext cx="7495506" cy="241371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i="1" kern="10" smtClean="0">
                <a:ln w="12700">
                  <a:solidFill>
                    <a:srgbClr val="3333CC"/>
                  </a:solidFill>
                  <a:round/>
                </a:ln>
                <a:solidFill>
                  <a:srgbClr val="008080">
                    <a:alpha val="50000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Đọc thơ lần 1</a:t>
            </a:r>
          </a:p>
          <a:p>
            <a:pPr algn="ctr"/>
            <a:endParaRPr lang="en-US" sz="3600" b="1" i="1" kern="10">
              <a:ln w="12700">
                <a:solidFill>
                  <a:srgbClr val="3333CC"/>
                </a:solidFill>
                <a:round/>
              </a:ln>
              <a:solidFill>
                <a:srgbClr val="008080">
                  <a:alpha val="50000"/>
                </a:srgbClr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3201"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HÃ¬nh áº£nh cÃ³ liÃªn qua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5562"/>
            <a:ext cx="12192000" cy="6913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501"/>
    </mc:Choice>
    <mc:Fallback>
      <p:transition spd="slow" advTm="95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IMG_1210a-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000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215"/>
    </mc:Choice>
    <mc:Fallback>
      <p:transition spd="slow" advTm="52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Káº¿t quáº£ hÃ¬nh áº£nh cho bÃ i thÆ¡ xoe ta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79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00"/>
    </mc:Choice>
    <mc:Fallback>
      <p:transition spd="slow" advTm="49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 descr="HÃ¬nh áº£nh cÃ³ liÃªn qua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435"/>
    </mc:Choice>
    <mc:Fallback>
      <p:transition spd="slow" advTm="54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HÃ¬nh áº£nh cÃ³ liÃªn qua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"/>
            <a:ext cx="12192001" cy="6872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867"/>
    </mc:Choice>
    <mc:Fallback>
      <p:transition spd="slow" advTm="58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3.2|1.5|1.3|6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3|2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|1.3|1.6|2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2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2.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1.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279</TotalTime>
  <Words>280</Words>
  <Application>Microsoft Office PowerPoint</Application>
  <PresentationFormat>Widescreen</PresentationFormat>
  <Paragraphs>33</Paragraphs>
  <Slides>25</Slides>
  <Notes>1</Notes>
  <HiddenSlides>0</HiddenSlides>
  <MMClips>27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0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Administrator</cp:lastModifiedBy>
  <cp:revision>52</cp:revision>
  <dcterms:created xsi:type="dcterms:W3CDTF">2019-09-14T16:24:00Z</dcterms:created>
  <dcterms:modified xsi:type="dcterms:W3CDTF">2021-10-09T08:06:39Z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8CA8691BB72D400EA462EC3C4DDEFE62</vt:lpwstr>
  </property>
  <property fmtid="{D5CDD505-2E9C-101B-9397-08002B2CF9AE}" pid="3" name="KSOProductBuildVer">
    <vt:lpwstr>1033-11.2.0.10323</vt:lpwstr>
  </property>
</Properties>
</file>